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98"/>
  </p:normalViewPr>
  <p:slideViewPr>
    <p:cSldViewPr snapToGrid="0">
      <p:cViewPr varScale="1">
        <p:scale>
          <a:sx n="111" d="100"/>
          <a:sy n="111" d="100"/>
        </p:scale>
        <p:origin x="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2C089-CA98-344F-9E0F-D24F4C36994A}" type="datetimeFigureOut">
              <a:rPr lang="en-US" smtClean="0"/>
              <a:t>10/3/25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A540C5-0721-D848-B2F5-0934EA1C6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742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540C5-0721-D848-B2F5-0934EA1C64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41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A6069-97DA-2BA5-562D-7EC4004152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B6CFD6-D23B-A9AB-1067-8A08F47799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A1CC9-A932-6056-0DBB-0F1EB90E9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F010-4AF6-734F-84B4-4A8791335270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0D443-7049-C0AB-E372-AC21D127D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C9AD7-4394-850B-6620-78EEC00D1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EF80-2228-294A-8415-FDD447E72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627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B6CEF-B4C3-DF93-9C66-D697C68AC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8FAF0-9838-403A-8FCE-A13AFFA244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EF3D0A-DBE8-8AED-31B2-748221E73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F010-4AF6-734F-84B4-4A8791335270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F879D3-AA5B-459D-5B79-0189B02AB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1E398-2940-ED18-34C9-5DADE1DB3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EF80-2228-294A-8415-FDD447E72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478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C32E0C-8944-AD8A-8E88-BF6B6D7472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EEC2FC-8155-44A4-C069-0975B98301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B34305-8F7E-BDE3-9A69-5F22CEBF4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F010-4AF6-734F-84B4-4A8791335270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33425E-47AB-F166-46D7-CD7A48979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91BD1-A80C-8DB0-012D-29334CBA8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EF80-2228-294A-8415-FDD447E72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74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C87EE-2F68-3ABC-263D-77B0169B6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032DB-65E5-5E64-3D2E-692B4AB84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BE267-3E31-37A6-8200-E24922B2E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F010-4AF6-734F-84B4-4A8791335270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73DFA-C41D-324F-9866-C946658B4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10434D-59F1-1C4A-0DEE-484E22623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EF80-2228-294A-8415-FDD447E72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302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431CE-52A0-301D-CF7D-3F7952EEB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5E5E04-2078-0DBE-02C9-8DBB56EF6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BAA208-9FEF-50B4-53DE-DD69F7734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F010-4AF6-734F-84B4-4A8791335270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DDB58-DB8E-8530-3C63-4A94219AC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5C6E2-4B4C-4139-6045-9348B9BB0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EF80-2228-294A-8415-FDD447E72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816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2C323-D9C2-BD48-22B8-FDCA138A8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9AC56-EADE-FDD9-DB09-49081E895C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C75291-D4F5-AACF-8243-51B4148427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A4577C-F976-9EB1-7A0C-374295132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F010-4AF6-734F-84B4-4A8791335270}" type="datetimeFigureOut">
              <a:rPr lang="en-US" smtClean="0"/>
              <a:t>10/3/25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D0C0EA-93E8-BB31-33BD-EB55A2EC2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B0BF44-5C58-09BC-F7EC-1F91C6599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EF80-2228-294A-8415-FDD447E72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492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4F431-70C6-9511-739B-54B9EB9A5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66255B-695C-1C63-1C85-C96450FFB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956AA9-2C5F-F3B6-9A3A-D34C9A39FC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CDB7CA-2F40-2B37-8CB2-614C462457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512A91-1D7B-687A-1ECC-05C28FC94B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3CCA33-F9A3-E50B-9D1E-622FBEB5B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F010-4AF6-734F-84B4-4A8791335270}" type="datetimeFigureOut">
              <a:rPr lang="en-US" smtClean="0"/>
              <a:t>10/3/25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5E94CA-7F5A-2163-89FA-3F10BAC4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0D9EC1-C272-33A9-5BCB-2979C5EE7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EF80-2228-294A-8415-FDD447E72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08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5A831-ED78-DF44-7DFF-730472380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BC44BE-7C1B-8CF0-D859-6CB4D3B20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F010-4AF6-734F-84B4-4A8791335270}" type="datetimeFigureOut">
              <a:rPr lang="en-US" smtClean="0"/>
              <a:t>10/3/25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7EDA1B-5E43-B29B-7ADB-0069F3870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B43A2F-989B-C35F-BC71-DAAEC1EB8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EF80-2228-294A-8415-FDD447E72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014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7EDCCA-08F9-671B-8B72-61A6B9A18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F010-4AF6-734F-84B4-4A8791335270}" type="datetimeFigureOut">
              <a:rPr lang="en-US" smtClean="0"/>
              <a:t>10/3/25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BA5CCD-17C3-09EB-E6F4-83D51B14D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A4605-B75F-5FEA-96B6-ADCF899CB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EF80-2228-294A-8415-FDD447E72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24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DFC50-BFAF-36B7-0D97-3B08EFB72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F488C-8EBC-D7E5-68DA-0CD480889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7181BF-6A1A-8481-AF8B-CEDC296EA6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B0333A-0A08-CF1F-B325-0AB98230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F010-4AF6-734F-84B4-4A8791335270}" type="datetimeFigureOut">
              <a:rPr lang="en-US" smtClean="0"/>
              <a:t>10/3/25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956A75-2FCA-47F9-53FC-DD035917B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2EF239-66AB-57EE-2D8F-7B946CA62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EF80-2228-294A-8415-FDD447E72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852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E44B6-4C6D-D6E6-214C-F729A5527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F9DD41-52C4-C141-6F0B-126546E0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28B0FA-F904-0C91-89D2-5391885F87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A0E993-114B-DA1C-8467-761846026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F010-4AF6-734F-84B4-4A8791335270}" type="datetimeFigureOut">
              <a:rPr lang="en-US" smtClean="0"/>
              <a:t>10/3/25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B929C7-91D7-022D-E5E4-4AD61F80B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69C5F7-5E34-854C-6010-756B101CE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EF80-2228-294A-8415-FDD447E72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20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EC28EC-AB99-1A85-3DDC-B9AAB0AEA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468CBE-301C-ADFE-773A-9296E94F2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BA176-78D0-A93D-D05D-C68109E0DB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54F010-4AF6-734F-84B4-4A8791335270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7B2F8-C1A4-5E5B-E1AA-FB6DEE9EE5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45A4E-0793-03DD-F113-4EA7CB8AD7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FDEF80-2228-294A-8415-FDD447E72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52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5F585F5-132C-656C-8793-904453216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375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1FB547B7C77E4E93B7304861687390" ma:contentTypeVersion="18" ma:contentTypeDescription="Create a new document." ma:contentTypeScope="" ma:versionID="1ad8d7d07f5d2c0370956591bcbcb0b1">
  <xsd:schema xmlns:xsd="http://www.w3.org/2001/XMLSchema" xmlns:xs="http://www.w3.org/2001/XMLSchema" xmlns:p="http://schemas.microsoft.com/office/2006/metadata/properties" xmlns:ns2="daf54195-6429-4a05-9e05-66cda6445e27" xmlns:ns3="d58c5168-5896-423e-a76d-f9bd2074d359" targetNamespace="http://schemas.microsoft.com/office/2006/metadata/properties" ma:root="true" ma:fieldsID="cf840f209c5768f16b91e48ce3095eee" ns2:_="" ns3:_="">
    <xsd:import namespace="daf54195-6429-4a05-9e05-66cda6445e27"/>
    <xsd:import namespace="d58c5168-5896-423e-a76d-f9bd2074d3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f54195-6429-4a05-9e05-66cda6445e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024029b-6433-45fa-a1a3-1b44d6d235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8c5168-5896-423e-a76d-f9bd2074d359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f54195-6429-4a05-9e05-66cda6445e2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F4AE58F-2D76-4F74-A7D4-83685EBCCA8C}"/>
</file>

<file path=customXml/itemProps2.xml><?xml version="1.0" encoding="utf-8"?>
<ds:datastoreItem xmlns:ds="http://schemas.openxmlformats.org/officeDocument/2006/customXml" ds:itemID="{D6662E0B-2B06-4B55-9D24-24F82A7FAE15}"/>
</file>

<file path=customXml/itemProps3.xml><?xml version="1.0" encoding="utf-8"?>
<ds:datastoreItem xmlns:ds="http://schemas.openxmlformats.org/officeDocument/2006/customXml" ds:itemID="{B79CDAE5-DA84-4EF1-BE97-8BAFB2CB98D4}"/>
</file>

<file path=docProps/app.xml><?xml version="1.0" encoding="utf-8"?>
<Properties xmlns="http://schemas.openxmlformats.org/officeDocument/2006/extended-properties" xmlns:vt="http://schemas.openxmlformats.org/officeDocument/2006/docPropsVTypes">
  <TotalTime>5716</TotalTime>
  <Words>1</Words>
  <Application>Microsoft Macintosh PowerPoint</Application>
  <PresentationFormat>Widescreen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Joseph Warkentin</dc:creator>
  <cp:lastModifiedBy>Joseph Warkentin</cp:lastModifiedBy>
  <cp:revision>1</cp:revision>
  <dcterms:created xsi:type="dcterms:W3CDTF">2025-10-03T15:31:18Z</dcterms:created>
  <dcterms:modified xsi:type="dcterms:W3CDTF">2025-10-07T14:48:13Z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0x010100E31FB547B7C77E4E93B7304861687390</vt:lpwstr>
  </property>
</Properties>
</file>